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800000"/>
    <a:srgbClr val="CC99FF"/>
    <a:srgbClr val="FFFFFF"/>
    <a:srgbClr val="99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76" autoAdjust="0"/>
    <p:restoredTop sz="90420" autoAdjust="0"/>
  </p:normalViewPr>
  <p:slideViewPr>
    <p:cSldViewPr>
      <p:cViewPr varScale="1">
        <p:scale>
          <a:sx n="78" d="100"/>
          <a:sy n="78" d="100"/>
        </p:scale>
        <p:origin x="-9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73910-D8E3-4228-B9A1-174AB9A9C117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6DEF0-2BBD-4410-BF5C-7454687AA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88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6DEF0-2BBD-4410-BF5C-7454687AA9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01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9B69-85AF-4929-B554-21AC8436DCE0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1-509A-4750-88AC-954B7FB95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37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9B69-85AF-4929-B554-21AC8436DCE0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1-509A-4750-88AC-954B7FB95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62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9B69-85AF-4929-B554-21AC8436DCE0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1-509A-4750-88AC-954B7FB95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2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9B69-85AF-4929-B554-21AC8436DCE0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1-509A-4750-88AC-954B7FB95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05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9B69-85AF-4929-B554-21AC8436DCE0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1-509A-4750-88AC-954B7FB95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48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9B69-85AF-4929-B554-21AC8436DCE0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1-509A-4750-88AC-954B7FB95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18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9B69-85AF-4929-B554-21AC8436DCE0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1-509A-4750-88AC-954B7FB95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7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9B69-85AF-4929-B554-21AC8436DCE0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1-509A-4750-88AC-954B7FB95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68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9B69-85AF-4929-B554-21AC8436DCE0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1-509A-4750-88AC-954B7FB95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00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9B69-85AF-4929-B554-21AC8436DCE0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1-509A-4750-88AC-954B7FB95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0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9B69-85AF-4929-B554-21AC8436DCE0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1-509A-4750-88AC-954B7FB95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99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69B69-85AF-4929-B554-21AC8436DCE0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AA371-509A-4750-88AC-954B7FB95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2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4781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526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7890" y="2136338"/>
            <a:ext cx="664823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ush Script MT" panose="03060802040406070304" pitchFamily="66" charset="0"/>
              </a:rPr>
              <a:t>Fall Fashion Tends 2014</a:t>
            </a:r>
          </a:p>
          <a:p>
            <a:pPr algn="ctr"/>
            <a:r>
              <a:rPr lang="en-US" sz="54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ush Script MT" panose="03060802040406070304" pitchFamily="66" charset="0"/>
              </a:rPr>
              <a:t>Ashley Ferriolo</a:t>
            </a:r>
          </a:p>
          <a:p>
            <a:pPr algn="ctr"/>
            <a:r>
              <a:rPr lang="en-US" sz="5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ush Script MT" panose="03060802040406070304" pitchFamily="66" charset="0"/>
              </a:rPr>
              <a:t>Fashion Merchandising AM</a:t>
            </a:r>
            <a:endParaRPr lang="en-US" sz="5400" b="1" cap="none" spc="0" dirty="0" smtClean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35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1611" r="4628" b="1335"/>
          <a:stretch/>
        </p:blipFill>
        <p:spPr bwMode="auto">
          <a:xfrm>
            <a:off x="-21336" y="0"/>
            <a:ext cx="7522464" cy="646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509055">
            <a:off x="7043604" y="381009"/>
            <a:ext cx="1998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Capes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6576" y="6426077"/>
            <a:ext cx="817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Footlight MT Light" panose="0204060206030A020304" pitchFamily="18" charset="0"/>
              </a:rPr>
              <a:t>Dolce &amp; </a:t>
            </a:r>
            <a:r>
              <a:rPr lang="en-US" sz="2400" dirty="0" err="1" smtClean="0">
                <a:solidFill>
                  <a:srgbClr val="0070C0"/>
                </a:solidFill>
                <a:latin typeface="Footlight MT Light" panose="0204060206030A020304" pitchFamily="18" charset="0"/>
              </a:rPr>
              <a:t>Gabbana</a:t>
            </a:r>
            <a:r>
              <a:rPr lang="en-US" sz="2400" dirty="0" smtClean="0">
                <a:solidFill>
                  <a:srgbClr val="0070C0"/>
                </a:solidFill>
                <a:latin typeface="Footlight MT Light" panose="0204060206030A020304" pitchFamily="18" charset="0"/>
              </a:rPr>
              <a:t>	Gareth Pugh		Valentino</a:t>
            </a:r>
            <a:endParaRPr lang="en-US" sz="2400" dirty="0">
              <a:solidFill>
                <a:srgbClr val="0070C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7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29200" y="0"/>
            <a:ext cx="25246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Maroon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5715000"/>
            <a:ext cx="90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Footlight MT Light" panose="0204060206030A020304" pitchFamily="18" charset="0"/>
              </a:rPr>
              <a:t>Antonio </a:t>
            </a:r>
            <a:r>
              <a:rPr lang="it-IT" b="1" dirty="0" smtClean="0">
                <a:solidFill>
                  <a:srgbClr val="C00000"/>
                </a:solidFill>
                <a:latin typeface="Footlight MT Light" panose="0204060206030A020304" pitchFamily="18" charset="0"/>
              </a:rPr>
              <a:t>Marras                 Etro                       Gucci                 Sachin+Babi             Stella </a:t>
            </a:r>
            <a:r>
              <a:rPr lang="it-IT" b="1" dirty="0">
                <a:solidFill>
                  <a:srgbClr val="C00000"/>
                </a:solidFill>
                <a:latin typeface="Footlight MT Light" panose="0204060206030A020304" pitchFamily="18" charset="0"/>
              </a:rPr>
              <a:t>Jean</a:t>
            </a:r>
            <a:endParaRPr lang="en-US" b="1" dirty="0">
              <a:solidFill>
                <a:srgbClr val="C0000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16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ootlight MT Light" panose="0204060206030A020304" pitchFamily="18" charset="0"/>
              </a:rPr>
              <a:t>Resources</a:t>
            </a:r>
            <a:b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ootlight MT Light" panose="0204060206030A020304" pitchFamily="18" charset="0"/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Footlight MT Light" panose="0204060206030A020304" pitchFamily="18" charset="0"/>
              </a:rPr>
              <a:t/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Footlight MT Light" panose="0204060206030A020304" pitchFamily="18" charset="0"/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Footlight MT Light" panose="0204060206030A020304" pitchFamily="18" charset="0"/>
              </a:rPr>
              <a:t>www.google.com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Footlight MT Light" panose="0204060206030A020304" pitchFamily="18" charset="0"/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Footlight MT Light" panose="0204060206030A020304" pitchFamily="18" charset="0"/>
              </a:rPr>
              <a:t>www.vogue.com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Footlight MT Light" panose="0204060206030A020304" pitchFamily="18" charset="0"/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Footlight MT Light" panose="0204060206030A020304" pitchFamily="18" charset="0"/>
              </a:rPr>
              <a:t>www.style.com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Footlight MT Light" panose="0204060206030A020304" pitchFamily="18" charset="0"/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Footlight MT Light" panose="0204060206030A020304" pitchFamily="18" charset="0"/>
              </a:rPr>
              <a:t/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Footlight MT Light" panose="0204060206030A020304" pitchFamily="18" charset="0"/>
              </a:rPr>
            </a:b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ootlight MT Light" panose="0204060206030A020304" pitchFamily="18" charset="0"/>
              </a:rPr>
              <a:t/>
            </a:r>
            <a:b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ootlight MT Light" panose="0204060206030A020304" pitchFamily="18" charset="0"/>
              </a:rPr>
            </a:b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98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1833" r="4648" b="1833"/>
          <a:stretch/>
        </p:blipFill>
        <p:spPr bwMode="auto">
          <a:xfrm>
            <a:off x="550817" y="0"/>
            <a:ext cx="8037266" cy="685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43200" y="2209800"/>
            <a:ext cx="3911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996633"/>
                </a:solidFill>
              </a:rPr>
              <a:t>Mini-Dresses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996633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17" y="5715000"/>
            <a:ext cx="8037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996633"/>
                </a:solidFill>
                <a:latin typeface="Footlight MT Light" panose="0204060206030A020304" pitchFamily="18" charset="0"/>
              </a:rPr>
              <a:t>Louis Viutton	      Gucci		Saint Laurent</a:t>
            </a:r>
          </a:p>
          <a:p>
            <a:endParaRPr lang="en-US" sz="3200" b="1" i="1" dirty="0">
              <a:solidFill>
                <a:srgbClr val="996633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66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" t="1637" r="64289" b="788"/>
          <a:stretch/>
        </p:blipFill>
        <p:spPr bwMode="auto">
          <a:xfrm>
            <a:off x="0" y="0"/>
            <a:ext cx="2667000" cy="686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9" t="1611" r="34924" b="1518"/>
          <a:stretch/>
        </p:blipFill>
        <p:spPr bwMode="auto">
          <a:xfrm>
            <a:off x="2642616" y="0"/>
            <a:ext cx="26317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1" t="1610" r="8831" b="1519"/>
          <a:stretch/>
        </p:blipFill>
        <p:spPr bwMode="auto">
          <a:xfrm>
            <a:off x="5274324" y="0"/>
            <a:ext cx="2269476" cy="686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5400000">
            <a:off x="6720660" y="2804340"/>
            <a:ext cx="31792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Footlight MT Light" panose="0204060206030A020304" pitchFamily="18" charset="0"/>
              </a:rPr>
              <a:t>KNits</a:t>
            </a:r>
            <a:endParaRPr lang="en-US" sz="5400" b="1" cap="all" spc="0" dirty="0">
              <a:ln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842574"/>
            <a:ext cx="853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          </a:t>
            </a:r>
            <a:r>
              <a:rPr lang="en-US" sz="2400" b="1" dirty="0" smtClean="0">
                <a:latin typeface="Footlight MT Light" panose="0204060206030A020304" pitchFamily="18" charset="0"/>
              </a:rPr>
              <a:t>Celine</a:t>
            </a:r>
            <a:r>
              <a:rPr lang="en-US" sz="2800" b="1" dirty="0" smtClean="0">
                <a:latin typeface="Footlight MT Light" panose="0204060206030A020304" pitchFamily="18" charset="0"/>
              </a:rPr>
              <a:t>            Stella McCartney    </a:t>
            </a:r>
            <a:r>
              <a:rPr lang="en-US" sz="2800" b="1" dirty="0" smtClean="0">
                <a:latin typeface="Footlight MT Light" panose="0204060206030A020304" pitchFamily="18" charset="0"/>
              </a:rPr>
              <a:t>Marc Jacobs</a:t>
            </a:r>
          </a:p>
          <a:p>
            <a:r>
              <a:rPr lang="en-US" sz="3200" dirty="0" smtClean="0">
                <a:latin typeface="Footlight MT Light" panose="0204060206030A020304" pitchFamily="18" charset="0"/>
              </a:rPr>
              <a:t>		</a:t>
            </a:r>
            <a:endParaRPr lang="en-US" sz="32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57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1611" r="64351" b="1335"/>
          <a:stretch/>
        </p:blipFill>
        <p:spPr bwMode="auto">
          <a:xfrm rot="20568406">
            <a:off x="925798" y="220360"/>
            <a:ext cx="2455929" cy="641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2" t="1611" r="4627" b="1335"/>
          <a:stretch/>
        </p:blipFill>
        <p:spPr bwMode="auto">
          <a:xfrm rot="799220">
            <a:off x="6012104" y="198120"/>
            <a:ext cx="2423160" cy="646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4" t="1611" r="34489" b="1335"/>
          <a:stretch/>
        </p:blipFill>
        <p:spPr bwMode="auto">
          <a:xfrm>
            <a:off x="3352800" y="0"/>
            <a:ext cx="25237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83574" y="-14155"/>
            <a:ext cx="1138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otlight MT Light" panose="0204060206030A020304" pitchFamily="18" charset="0"/>
              </a:rPr>
              <a:t>Fur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Footlight MT Light" panose="0204060206030A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2888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Footlight MT Light" panose="0204060206030A020304" pitchFamily="18" charset="0"/>
              </a:rPr>
              <a:t>Just Cavalli		   Alexander McQueen		         Fendi</a:t>
            </a:r>
          </a:p>
          <a:p>
            <a: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Footlight MT Light" panose="0204060206030A020304" pitchFamily="18" charset="0"/>
              </a:rPr>
              <a:t> </a:t>
            </a:r>
            <a:endParaRPr lang="en-US" sz="2800" dirty="0">
              <a:solidFill>
                <a:schemeClr val="accent2">
                  <a:lumMod val="40000"/>
                  <a:lumOff val="60000"/>
                </a:schemeClr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41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1427" r="4627" b="1336"/>
          <a:stretch/>
        </p:blipFill>
        <p:spPr bwMode="auto">
          <a:xfrm>
            <a:off x="557268" y="0"/>
            <a:ext cx="79557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6096" y="0"/>
            <a:ext cx="4831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Footlight MT Light" panose="0204060206030A020304" pitchFamily="18" charset="0"/>
              </a:rPr>
              <a:t>Oversized Coats</a:t>
            </a:r>
            <a:endParaRPr lang="en-US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032" y="6381453"/>
            <a:ext cx="789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Footlight MT Light" panose="0204060206030A020304" pitchFamily="18" charset="0"/>
              </a:rPr>
              <a:t>Celine		Lavin			</a:t>
            </a:r>
            <a:r>
              <a:rPr lang="en-US" sz="2800" b="1" dirty="0" smtClean="0">
                <a:solidFill>
                  <a:srgbClr val="CC99FF"/>
                </a:solidFill>
                <a:latin typeface="Footlight MT Light" panose="0204060206030A020304" pitchFamily="18" charset="0"/>
              </a:rPr>
              <a:t>Christian Dior </a:t>
            </a:r>
            <a:r>
              <a:rPr lang="en-US" b="1" dirty="0" smtClean="0">
                <a:solidFill>
                  <a:srgbClr val="CC99FF"/>
                </a:solidFill>
                <a:latin typeface="Footlight MT Light" panose="0204060206030A020304" pitchFamily="18" charset="0"/>
              </a:rPr>
              <a:t> </a:t>
            </a:r>
            <a:endParaRPr lang="en-US" b="1" dirty="0">
              <a:solidFill>
                <a:srgbClr val="CC99FF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39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t="1611" r="4772" b="1518"/>
          <a:stretch/>
        </p:blipFill>
        <p:spPr bwMode="auto">
          <a:xfrm>
            <a:off x="0" y="0"/>
            <a:ext cx="79210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7769263" y="765137"/>
            <a:ext cx="1539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Gold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527" y="627174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Footlight MT Light" panose="0204060206030A020304" pitchFamily="18" charset="0"/>
              </a:rPr>
              <a:t>Chloe			Prada			Saint Laurent</a:t>
            </a:r>
            <a:endParaRPr lang="en-US" sz="2800" b="1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54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 t="1794" r="4772" b="1519"/>
          <a:stretch/>
        </p:blipFill>
        <p:spPr bwMode="auto">
          <a:xfrm>
            <a:off x="609600" y="9144"/>
            <a:ext cx="800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07169" y="0"/>
            <a:ext cx="34687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Silhouettes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63246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Footlight MT Light" panose="0204060206030A020304" pitchFamily="18" charset="0"/>
              </a:rPr>
              <a:t>Dolce &amp; Gabanna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Footlight MT Light" panose="0204060206030A020304" pitchFamily="18" charset="0"/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Footlight MT Light" panose="0204060206030A020304" pitchFamily="18" charset="0"/>
              </a:rPr>
              <a:t>   </a:t>
            </a:r>
            <a:r>
              <a:rPr lang="en-US" sz="2400" b="1" dirty="0" smtClean="0">
                <a:latin typeface="Footlight MT Light" panose="0204060206030A020304" pitchFamily="18" charset="0"/>
              </a:rPr>
              <a:t>Alexander McQueen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Footlight MT Light" panose="0204060206030A020304" pitchFamily="18" charset="0"/>
              </a:rPr>
              <a:t>	       Valentino</a:t>
            </a:r>
            <a:endParaRPr lang="en-US" sz="2400" b="1" dirty="0">
              <a:solidFill>
                <a:schemeClr val="accent6">
                  <a:lumMod val="60000"/>
                  <a:lumOff val="40000"/>
                </a:schemeClr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64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1611" r="4772" b="1702"/>
          <a:stretch/>
        </p:blipFill>
        <p:spPr bwMode="auto">
          <a:xfrm>
            <a:off x="1645920" y="0"/>
            <a:ext cx="7498080" cy="643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2193" y="2757023"/>
            <a:ext cx="2611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Military 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6037266"/>
            <a:ext cx="879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Footlight MT Light" panose="0204060206030A020304" pitchFamily="18" charset="0"/>
              </a:rPr>
              <a:t>Balma</a:t>
            </a:r>
            <a:r>
              <a:rPr lang="en-US" sz="2400" b="1" dirty="0" smtClean="0">
                <a:solidFill>
                  <a:schemeClr val="accent3"/>
                </a:solidFill>
                <a:latin typeface="Footlight MT Light" panose="0204060206030A020304" pitchFamily="18" charset="0"/>
              </a:rPr>
              <a:t>in 	</a:t>
            </a:r>
            <a:r>
              <a:rPr lang="en-US" sz="2400" b="1" dirty="0" smtClean="0">
                <a:solidFill>
                  <a:schemeClr val="accent3"/>
                </a:solidFill>
                <a:latin typeface="Footlight MT Light" panose="0204060206030A020304" pitchFamily="18" charset="0"/>
              </a:rPr>
              <a:t>		</a:t>
            </a:r>
            <a:r>
              <a:rPr lang="en-US" sz="2400" b="1" dirty="0" smtClean="0">
                <a:latin typeface="Footlight MT Light" panose="0204060206030A020304" pitchFamily="18" charset="0"/>
              </a:rPr>
              <a:t>Calvin Klein	</a:t>
            </a:r>
            <a:r>
              <a:rPr lang="en-US" sz="2400" b="1" dirty="0" smtClean="0">
                <a:solidFill>
                  <a:schemeClr val="accent3"/>
                </a:solidFill>
                <a:latin typeface="Footlight MT Light" panose="0204060206030A020304" pitchFamily="18" charset="0"/>
              </a:rPr>
              <a:t>	Isabel Marant</a:t>
            </a:r>
            <a:endParaRPr lang="en-US" sz="2400" b="1" dirty="0">
              <a:solidFill>
                <a:schemeClr val="accent3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07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1611" r="4627" b="1335"/>
          <a:stretch/>
        </p:blipFill>
        <p:spPr bwMode="auto">
          <a:xfrm>
            <a:off x="865632" y="0"/>
            <a:ext cx="75102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1646" y="-7513"/>
            <a:ext cx="39304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Blanket Scarf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6576" y="6144768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Footlight MT Light" panose="0204060206030A020304" pitchFamily="18" charset="0"/>
              </a:rPr>
              <a:t>         </a:t>
            </a:r>
            <a:r>
              <a:rPr lang="en-US" sz="2400" b="1" dirty="0" smtClean="0">
                <a:solidFill>
                  <a:schemeClr val="bg2"/>
                </a:solidFill>
                <a:latin typeface="Footlight MT Light" panose="0204060206030A020304" pitchFamily="18" charset="0"/>
              </a:rPr>
              <a:t>Etro Robert                       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Footlight MT Light" panose="0204060206030A020304" pitchFamily="18" charset="0"/>
              </a:rPr>
              <a:t>Cavalli</a:t>
            </a:r>
            <a:r>
              <a:rPr lang="en-US" sz="2400" b="1" dirty="0" smtClean="0">
                <a:solidFill>
                  <a:schemeClr val="bg2"/>
                </a:solidFill>
                <a:latin typeface="Footlight MT Light" panose="0204060206030A020304" pitchFamily="18" charset="0"/>
              </a:rPr>
              <a:t>                     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Footlight MT Light" panose="0204060206030A020304" pitchFamily="18" charset="0"/>
              </a:rPr>
              <a:t>Burberry Prorsum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40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58</Words>
  <Application>Microsoft Office PowerPoint</Application>
  <PresentationFormat>On-screen Show (4:3)</PresentationFormat>
  <Paragraphs>27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  www.google.com www.vogue.com www.style.com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bkfm13</dc:creator>
  <cp:lastModifiedBy>bkfm13</cp:lastModifiedBy>
  <cp:revision>37</cp:revision>
  <dcterms:created xsi:type="dcterms:W3CDTF">2014-09-11T12:15:15Z</dcterms:created>
  <dcterms:modified xsi:type="dcterms:W3CDTF">2014-09-15T12:01:01Z</dcterms:modified>
</cp:coreProperties>
</file>